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28790900" cy="43192700"/>
  <p:notesSz cx="6858000" cy="9144000"/>
  <p:embeddedFontLst>
    <p:embeddedFont>
      <p:font typeface="Arial Bold" panose="020B0604020202020204" charset="0"/>
      <p:regular r:id="rId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387469-8A18-4349-A1F5-E86DE419E5AE}" v="1" dt="2025-11-10T19:45:12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0" d="100"/>
          <a:sy n="30" d="100"/>
        </p:scale>
        <p:origin x="732" y="2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font" Target="fonts/font1.fntdata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3557" y="190886"/>
            <a:ext cx="28790646" cy="43175672"/>
          </a:xfrm>
          <a:custGeom>
            <a:avLst/>
            <a:gdLst/>
            <a:ahLst/>
            <a:cxnLst/>
            <a:rect l="l" t="t" r="r" b="b"/>
            <a:pathLst>
              <a:path w="28790646" h="43175672">
                <a:moveTo>
                  <a:pt x="0" y="0"/>
                </a:moveTo>
                <a:lnTo>
                  <a:pt x="28790646" y="0"/>
                </a:lnTo>
                <a:lnTo>
                  <a:pt x="28790646" y="43175672"/>
                </a:lnTo>
                <a:lnTo>
                  <a:pt x="0" y="4317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14257840" y="25579674"/>
            <a:ext cx="13879400" cy="7431395"/>
          </a:xfrm>
          <a:custGeom>
            <a:avLst/>
            <a:gdLst/>
            <a:ahLst/>
            <a:cxnLst/>
            <a:rect l="l" t="t" r="r" b="b"/>
            <a:pathLst>
              <a:path w="13879400" h="7431395">
                <a:moveTo>
                  <a:pt x="0" y="0"/>
                </a:moveTo>
                <a:lnTo>
                  <a:pt x="13879401" y="0"/>
                </a:lnTo>
                <a:lnTo>
                  <a:pt x="13879401" y="7431395"/>
                </a:lnTo>
                <a:lnTo>
                  <a:pt x="0" y="74313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43" b="-254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4257840" y="17476089"/>
            <a:ext cx="13741795" cy="7357717"/>
          </a:xfrm>
          <a:custGeom>
            <a:avLst/>
            <a:gdLst/>
            <a:ahLst/>
            <a:cxnLst/>
            <a:rect l="l" t="t" r="r" b="b"/>
            <a:pathLst>
              <a:path w="13741795" h="7357717">
                <a:moveTo>
                  <a:pt x="0" y="0"/>
                </a:moveTo>
                <a:lnTo>
                  <a:pt x="13741795" y="0"/>
                </a:lnTo>
                <a:lnTo>
                  <a:pt x="13741795" y="7357717"/>
                </a:lnTo>
                <a:lnTo>
                  <a:pt x="0" y="73577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32" b="-25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474209" y="17528307"/>
            <a:ext cx="13350614" cy="7305499"/>
          </a:xfrm>
          <a:custGeom>
            <a:avLst/>
            <a:gdLst/>
            <a:ahLst/>
            <a:cxnLst/>
            <a:rect l="l" t="t" r="r" b="b"/>
            <a:pathLst>
              <a:path w="13350614" h="7305499">
                <a:moveTo>
                  <a:pt x="0" y="0"/>
                </a:moveTo>
                <a:lnTo>
                  <a:pt x="13350614" y="0"/>
                </a:lnTo>
                <a:lnTo>
                  <a:pt x="13350614" y="7305499"/>
                </a:lnTo>
                <a:lnTo>
                  <a:pt x="0" y="73054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35" b="-165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539058" y="25514396"/>
            <a:ext cx="13285765" cy="7485888"/>
          </a:xfrm>
          <a:custGeom>
            <a:avLst/>
            <a:gdLst/>
            <a:ahLst/>
            <a:cxnLst/>
            <a:rect l="l" t="t" r="r" b="b"/>
            <a:pathLst>
              <a:path w="13285765" h="7485888">
                <a:moveTo>
                  <a:pt x="0" y="0"/>
                </a:moveTo>
                <a:lnTo>
                  <a:pt x="13285765" y="0"/>
                </a:lnTo>
                <a:lnTo>
                  <a:pt x="13285765" y="7485888"/>
                </a:lnTo>
                <a:lnTo>
                  <a:pt x="0" y="74858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4971288" y="1728006"/>
            <a:ext cx="19295183" cy="1591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6"/>
              </a:lnSpc>
            </a:pPr>
            <a:r>
              <a:rPr lang="en-US" sz="5868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Líder</a:t>
            </a:r>
          </a:p>
          <a:p>
            <a:pPr algn="ctr">
              <a:lnSpc>
                <a:spcPts val="5508"/>
              </a:lnSpc>
            </a:pPr>
            <a:r>
              <a:rPr lang="en-US" sz="3731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Álvaro Jordão de Carvalho Palazzin; ArthurCarvalho Chagas; Luccas Covre Araujo;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58540" y="2554415"/>
            <a:ext cx="134398" cy="797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46"/>
              </a:lnSpc>
            </a:pPr>
            <a:r>
              <a:rPr lang="en-US" sz="3731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71371" y="10894685"/>
            <a:ext cx="12248150" cy="102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15"/>
              </a:lnSpc>
            </a:pPr>
            <a:r>
              <a:rPr lang="en-US" sz="5868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Imagens e ferramentas do Projeto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02041" y="3327083"/>
            <a:ext cx="95936" cy="599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2"/>
              </a:lnSpc>
            </a:pP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852665" y="309486"/>
            <a:ext cx="17528086" cy="1378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7"/>
              </a:lnSpc>
            </a:pPr>
            <a:r>
              <a:rPr lang="en-US" sz="7998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Semana de Tecnologia FECAP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3216" y="3460433"/>
            <a:ext cx="15024392" cy="465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9"/>
              </a:lnSpc>
            </a:pP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Aimar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Martins;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Daniel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Tressoldi;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Eduardo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Savino;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Lucy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Mari;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Renata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Muniz;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Ronaldo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Araujo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2069" y="4927387"/>
            <a:ext cx="3342751" cy="634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Sobre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equipe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5681" y="33479022"/>
            <a:ext cx="3938121" cy="634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proposta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738604" y="33479022"/>
            <a:ext cx="13398637" cy="4305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Futuro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do projeto</a:t>
            </a:r>
          </a:p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próximas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etapas,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evoluir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online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integrada ao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permitindo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interações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dinâmicas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experiências,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comparações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desempenho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incentivo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cooperação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plataforma. Serão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incluídos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novos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desafios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elaborados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abranger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diferentes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níveis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dificuldade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promover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desenvolvimento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contínuo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habilidades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prática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envolvente.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Além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disso,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personalizáveis oferecidas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específicas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contratante,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agregando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personalização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motivação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usuários. Por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fim,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missões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diárias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reforçará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aprendizado constante,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estimulando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participação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ativa,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disciplina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contínuo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 ecossistema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744957" y="4927387"/>
            <a:ext cx="5052374" cy="641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Problema a ser tratado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08483" y="34078450"/>
            <a:ext cx="12294022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Petzzy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gamificada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desktop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25681" y="34447258"/>
            <a:ext cx="11254854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digital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conquistar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desconto.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9501" y="34815304"/>
            <a:ext cx="10390556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interage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descoberta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25681" y="35183350"/>
            <a:ext cx="13398475" cy="1483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sendo: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alimentação,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higiene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carinho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essenciais, pois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atenção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recebe,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eficaz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torna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ajudar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 cupons. 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jogador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moeda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obtida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principais: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5681" y="36371479"/>
            <a:ext cx="7423061" cy="2857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 da picmoney a partir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pet; </a:t>
            </a:r>
          </a:p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check-ins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diários; </a:t>
            </a:r>
          </a:p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ativamente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25681" y="39286358"/>
            <a:ext cx="13398008" cy="102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moedas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loja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adquire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acessórios</a:t>
            </a:r>
          </a:p>
          <a:p>
            <a:pPr algn="l">
              <a:lnSpc>
                <a:spcPts val="1200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cosméticos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82069" y="5526815"/>
            <a:ext cx="13364432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equipe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integrantes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curso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Análise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Desenvolvimento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Sistemas,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contribuindo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conhecimentos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específicos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adquiridos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curso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2069" y="6623123"/>
            <a:ext cx="13100018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Álvaro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Programação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Redes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Computadores, sendo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responsável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estruturar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jogo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garantir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funcionamento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 os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componentes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25424" y="7718498"/>
            <a:ext cx="13099399" cy="110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Arthur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Discreta e Modelagem de Software e arquitetura de sistemas,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colaborando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modelagem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raciocínio aplicado às interações e regras de pontuação do jogo.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82069" y="8845877"/>
            <a:ext cx="13100333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Luccas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Fundamentos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Banco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Modelagem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Arquitetura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atuando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estrutura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documentação inicial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2069" y="10113045"/>
            <a:ext cx="13363661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trabalho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conjunto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permitiu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construir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proposta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sólida,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gamificação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tornar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divertido 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interativo.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827759" y="5526815"/>
            <a:ext cx="12260751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pouco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744957" y="5895623"/>
            <a:ext cx="13365213" cy="221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desmotivador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reduzindo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atrativa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estimular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comportamento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experiência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recompensador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Pesquisas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apontam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gamificação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aumenta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significativamente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envolvimento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retenção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Dessa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identificamos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oportunidade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criar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solução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entretenimento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aprendizado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ecossistema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31" name="Freeform 31"/>
          <p:cNvSpPr/>
          <p:nvPr/>
        </p:nvSpPr>
        <p:spPr>
          <a:xfrm>
            <a:off x="19186116" y="19347690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2" name="Freeform 32"/>
          <p:cNvSpPr/>
          <p:nvPr/>
        </p:nvSpPr>
        <p:spPr>
          <a:xfrm>
            <a:off x="10897987" y="12052302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348" b="-635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3" name="Freeform 33"/>
          <p:cNvSpPr/>
          <p:nvPr/>
        </p:nvSpPr>
        <p:spPr>
          <a:xfrm>
            <a:off x="15228823" y="12052302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Freeform 34"/>
          <p:cNvSpPr/>
          <p:nvPr/>
        </p:nvSpPr>
        <p:spPr>
          <a:xfrm>
            <a:off x="6564493" y="12011663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5" name="Freeform 35"/>
          <p:cNvSpPr/>
          <p:nvPr/>
        </p:nvSpPr>
        <p:spPr>
          <a:xfrm>
            <a:off x="19561555" y="12011663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6" name="Freeform 36"/>
          <p:cNvSpPr/>
          <p:nvPr/>
        </p:nvSpPr>
        <p:spPr>
          <a:xfrm>
            <a:off x="10897225" y="14652246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60" r="-260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7" name="Freeform 37"/>
          <p:cNvSpPr/>
          <p:nvPr/>
        </p:nvSpPr>
        <p:spPr>
          <a:xfrm>
            <a:off x="15228061" y="14652246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583</Words>
  <Application>Microsoft Office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Arial 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Banner_FECAP_ADS1_LÍDER.ppxt.pdf</dc:title>
  <dc:creator>alvaro palazzin</dc:creator>
  <cp:lastModifiedBy>alvaro palazzin</cp:lastModifiedBy>
  <cp:revision>2</cp:revision>
  <dcterms:created xsi:type="dcterms:W3CDTF">2006-08-16T00:00:00Z</dcterms:created>
  <dcterms:modified xsi:type="dcterms:W3CDTF">2025-11-10T19:45:50Z</dcterms:modified>
  <dc:identifier>DAG4Io0MA_s</dc:identifier>
</cp:coreProperties>
</file>

<file path=docProps/thumbnail.jpeg>
</file>